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A8A8-7B80-4FD1-8285-2ED462F4D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4B3BEA-922B-42C9-8227-2ECF5D4B3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35227-D301-4ACA-A7E6-66EB0FCB6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E0F9-4E1A-42BE-9577-AA1488A06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BE582-8E5B-44DA-B684-A2047CBE4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9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17A70-C71C-4502-8310-3953DE9D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959084-339D-4B25-AE55-1D2961EE0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8F3B9-13BF-426F-963A-5D4DF8527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BB395-6A2F-4998-AD51-31EF630F0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704C7-0833-4EB9-992D-DDB693F5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387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8F5486-1B8F-494E-A920-23F8D47674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81B3D3-EED2-4EE0-B3BC-A82DDABF6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6CAB4-F58A-42F7-9AC0-664AB6DBC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6F7DF-7767-4057-A2F2-9EA8E5354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95FF6-D9E5-4D9C-9629-0498A4058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3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C4DAD-7B99-4637-B703-E0D0555CD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BBFE4-9010-4AFC-8137-0ACCD0264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7B4D3-B5E8-487C-82CB-227AEF6E8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8CAF2-2055-4D41-A27D-2E5FC4DA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9DE19-72B6-4DD4-B5E8-D2F523F3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53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4825-D3A7-4EA7-813E-17AA3B877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61493-1BDB-4F67-99DA-EBFA010AC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5E87-B1B7-4833-B010-F5F1F63CA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EB2C9-8576-4695-8A40-1A5B689BC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7B9E9-1503-4310-9990-C3EEC8DD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79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1EA48-13A6-4383-917E-CD4F54E4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4D8D0-0DE0-497B-9896-33FDA0B123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12B6D-8AB6-42E7-AC32-7CE57B128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10479-B1F3-459B-A579-8332B4AF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C7616-383C-4EB8-BFAB-3503B92BC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519C6-D2CF-4781-80D2-25B1A3CD3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55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815EB-3245-478C-8D6B-CD58964E5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256BF-407C-4966-8661-F4AD25D39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38327-82FB-4D65-987B-EF4EDB544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A85F87-FE21-47C6-B6E4-7D5E8ACB3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62DBD-CA10-46BC-A719-6B152ADE61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234BDE-CC44-4C45-8F54-179336CBB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AAD2D-3FF7-4242-99DE-0B3A9F1B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EB67F-8736-4CB3-977D-BA709C35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0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C411-7585-4A87-A25F-691C2B598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D3A439-BAC4-489F-8635-A286601C6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DCFDCA-8D94-4464-AC31-1644BB9D3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F9CC6-0AA1-47E2-8AB6-E688D6197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1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9DBA07-D1FB-402C-8ECB-0004D9EC8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9CA220-0213-42DE-9286-DB1676E78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BB7647-82E1-4733-9A08-F4C9D3586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16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57AAC-C88A-4EF0-8DBE-6384E15BF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BD3DD-5A56-4AAD-985B-357E14E0B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73FE4-D6F3-47F8-86AA-ED0555ACC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A4F7A-4602-4B8C-8F8D-8D3D598BC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EBF73-E076-40A4-A2F4-1F3FF355F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8B451-5E23-45D9-A99B-672B3A6C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9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A5EE-1280-48DB-9070-716BF5957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D4D2FC-7E05-4EDD-929E-B753BC4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B3DFD-A98F-4B2C-A6CA-1C742CE3C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FFAFC-95E0-48ED-8AD2-EF8BF38C9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49BAB-2CD1-4F01-8492-50D7D24EA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5EFD7-C45F-421F-BC28-05D045074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18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20FA82-DBC7-4F08-AAB2-61EBE55BD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2075F-F9C1-40F1-945C-A894D51EB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A6CC5-8E8A-4DBA-9C39-E352628C5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C60FD-7425-458A-AE18-8A711691A4B4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505FB-5E0C-4F65-A965-2C65AE7A5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F22EA-F5F0-46D5-A3B3-DB9AAA9CE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764C9-A8E0-4A73-992B-C02A27EBD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1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64D9F946-6775-4ABA-986C-57F06F3A4012}"/>
              </a:ext>
            </a:extLst>
          </p:cNvPr>
          <p:cNvGrpSpPr/>
          <p:nvPr/>
        </p:nvGrpSpPr>
        <p:grpSpPr>
          <a:xfrm>
            <a:off x="1321841" y="49644"/>
            <a:ext cx="9548318" cy="6758713"/>
            <a:chOff x="272611" y="17509"/>
            <a:chExt cx="9548318" cy="675871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77E108-1B8A-4E01-B46D-236C1E877082}"/>
                </a:ext>
              </a:extLst>
            </p:cNvPr>
            <p:cNvSpPr txBox="1"/>
            <p:nvPr/>
          </p:nvSpPr>
          <p:spPr>
            <a:xfrm>
              <a:off x="1201458" y="17509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5E47521-11E7-493B-A9E4-2503B3FCA164}"/>
                </a:ext>
              </a:extLst>
            </p:cNvPr>
            <p:cNvSpPr txBox="1"/>
            <p:nvPr/>
          </p:nvSpPr>
          <p:spPr>
            <a:xfrm>
              <a:off x="3625878" y="17509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(b)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84C94B2-9EF6-4858-AF2B-0E823865DA90}"/>
                </a:ext>
              </a:extLst>
            </p:cNvPr>
            <p:cNvSpPr txBox="1"/>
            <p:nvPr/>
          </p:nvSpPr>
          <p:spPr>
            <a:xfrm>
              <a:off x="5991237" y="17509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(c)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2BD5D11-6D13-4817-85D0-30135BE271CB}"/>
                </a:ext>
              </a:extLst>
            </p:cNvPr>
            <p:cNvGrpSpPr/>
            <p:nvPr/>
          </p:nvGrpSpPr>
          <p:grpSpPr>
            <a:xfrm>
              <a:off x="309704" y="373427"/>
              <a:ext cx="9511225" cy="3050981"/>
              <a:chOff x="309704" y="505405"/>
              <a:chExt cx="9511225" cy="3050981"/>
            </a:xfrm>
          </p:grpSpPr>
          <p:pic>
            <p:nvPicPr>
              <p:cNvPr id="5" name="Picture 4" descr="A close up of a fruit&#10;&#10;Description automatically generated">
                <a:extLst>
                  <a:ext uri="{FF2B5EF4-FFF2-40B4-BE49-F238E27FC236}">
                    <a16:creationId xmlns:a16="http://schemas.microsoft.com/office/drawing/2014/main" id="{2D20CC07-74E7-4F05-8423-A63CCE9FA6B3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9704" y="505405"/>
                <a:ext cx="2190094" cy="3019038"/>
              </a:xfrm>
              <a:prstGeom prst="rect">
                <a:avLst/>
              </a:prstGeom>
            </p:spPr>
          </p:pic>
          <p:pic>
            <p:nvPicPr>
              <p:cNvPr id="7" name="Picture 6" descr="A bowl of fruit&#10;&#10;Description automatically generated">
                <a:extLst>
                  <a:ext uri="{FF2B5EF4-FFF2-40B4-BE49-F238E27FC236}">
                    <a16:creationId xmlns:a16="http://schemas.microsoft.com/office/drawing/2014/main" id="{0474D82D-3F13-4027-8371-A31BEB91D7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2298517" y="882785"/>
                <a:ext cx="3019037" cy="2264278"/>
              </a:xfrm>
              <a:prstGeom prst="rect">
                <a:avLst/>
              </a:prstGeom>
            </p:spPr>
          </p:pic>
          <p:pic>
            <p:nvPicPr>
              <p:cNvPr id="13" name="Picture 12" descr="A bowl of fruit&#10;&#10;Description automatically generated">
                <a:extLst>
                  <a:ext uri="{FF2B5EF4-FFF2-40B4-BE49-F238E27FC236}">
                    <a16:creationId xmlns:a16="http://schemas.microsoft.com/office/drawing/2014/main" id="{482B4702-9BE3-422B-A659-9EF829BA71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16273" y="505405"/>
                <a:ext cx="2264279" cy="3019038"/>
              </a:xfrm>
              <a:prstGeom prst="rect">
                <a:avLst/>
              </a:prstGeom>
            </p:spPr>
          </p:pic>
          <p:pic>
            <p:nvPicPr>
              <p:cNvPr id="16" name="Picture 15" descr="A bowl of fruit&#10;&#10;Description automatically generated">
                <a:extLst>
                  <a:ext uri="{FF2B5EF4-FFF2-40B4-BE49-F238E27FC236}">
                    <a16:creationId xmlns:a16="http://schemas.microsoft.com/office/drawing/2014/main" id="{2E01CB53-1804-4881-8C03-0A9CAAD3EC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56650" y="537348"/>
                <a:ext cx="2264279" cy="3019038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E09D1-6983-4EBD-9B06-523DE0CA694F}"/>
                </a:ext>
              </a:extLst>
            </p:cNvPr>
            <p:cNvSpPr txBox="1"/>
            <p:nvPr/>
          </p:nvSpPr>
          <p:spPr>
            <a:xfrm>
              <a:off x="8613460" y="17509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(d)</a:t>
              </a:r>
            </a:p>
          </p:txBody>
        </p:sp>
        <p:pic>
          <p:nvPicPr>
            <p:cNvPr id="20" name="Picture 19" descr="A close up of food&#10;&#10;Description automatically generated">
              <a:extLst>
                <a:ext uri="{FF2B5EF4-FFF2-40B4-BE49-F238E27FC236}">
                  <a16:creationId xmlns:a16="http://schemas.microsoft.com/office/drawing/2014/main" id="{0008F314-C46C-4684-B964-A6F5D320E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611" y="3748383"/>
              <a:ext cx="2264279" cy="301903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5228364-D2AE-44D6-86B0-1B0DED780BA4}"/>
                </a:ext>
              </a:extLst>
            </p:cNvPr>
            <p:cNvSpPr txBox="1"/>
            <p:nvPr/>
          </p:nvSpPr>
          <p:spPr>
            <a:xfrm>
              <a:off x="1147575" y="3456352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(e)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1DDA3F-D355-4793-AFB1-CCAEE29B333F}"/>
                </a:ext>
              </a:extLst>
            </p:cNvPr>
            <p:cNvSpPr txBox="1"/>
            <p:nvPr/>
          </p:nvSpPr>
          <p:spPr>
            <a:xfrm>
              <a:off x="3625878" y="3429000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(f)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775516D-D3AE-4350-8A53-E1A11F24DD8E}"/>
                </a:ext>
              </a:extLst>
            </p:cNvPr>
            <p:cNvSpPr txBox="1"/>
            <p:nvPr/>
          </p:nvSpPr>
          <p:spPr>
            <a:xfrm>
              <a:off x="6075371" y="3424408"/>
              <a:ext cx="5143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(g)</a:t>
              </a:r>
            </a:p>
          </p:txBody>
        </p:sp>
        <p:pic>
          <p:nvPicPr>
            <p:cNvPr id="26" name="Picture 25" descr="A bunch of fruit sitting on a counter&#10;&#10;Description automatically generated">
              <a:extLst>
                <a:ext uri="{FF2B5EF4-FFF2-40B4-BE49-F238E27FC236}">
                  <a16:creationId xmlns:a16="http://schemas.microsoft.com/office/drawing/2014/main" id="{0C9CCFB8-04AA-49CA-A628-E851BFDA9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604" y="3784939"/>
              <a:ext cx="2236861" cy="2982482"/>
            </a:xfrm>
            <a:prstGeom prst="rect">
              <a:avLst/>
            </a:prstGeom>
          </p:spPr>
        </p:pic>
        <p:pic>
          <p:nvPicPr>
            <p:cNvPr id="28" name="Picture 27" descr="A picture containing indoor, sitting, table, small&#10;&#10;Description automatically generated">
              <a:extLst>
                <a:ext uri="{FF2B5EF4-FFF2-40B4-BE49-F238E27FC236}">
                  <a16:creationId xmlns:a16="http://schemas.microsoft.com/office/drawing/2014/main" id="{AE7A217B-197A-41F4-A788-41953F6DA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6273" y="3793740"/>
              <a:ext cx="2236862" cy="29824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222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9665ACC-72D4-49AF-91D0-EDDB2DFE57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36315" b="15708"/>
          <a:stretch/>
        </p:blipFill>
        <p:spPr bwMode="auto">
          <a:xfrm>
            <a:off x="259044" y="746189"/>
            <a:ext cx="11673911" cy="463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8F482B-69B4-4E6E-A9DB-50D1A882805F}"/>
              </a:ext>
            </a:extLst>
          </p:cNvPr>
          <p:cNvSpPr txBox="1"/>
          <p:nvPr/>
        </p:nvSpPr>
        <p:spPr>
          <a:xfrm>
            <a:off x="2799328" y="927468"/>
            <a:ext cx="51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52CC2-307A-4E23-AC5E-E71E02BFBA40}"/>
              </a:ext>
            </a:extLst>
          </p:cNvPr>
          <p:cNvSpPr txBox="1"/>
          <p:nvPr/>
        </p:nvSpPr>
        <p:spPr>
          <a:xfrm>
            <a:off x="8768596" y="942322"/>
            <a:ext cx="51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584743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6DCE64C-0991-4D23-B781-A899D93128AD}"/>
              </a:ext>
            </a:extLst>
          </p:cNvPr>
          <p:cNvGrpSpPr/>
          <p:nvPr/>
        </p:nvGrpSpPr>
        <p:grpSpPr>
          <a:xfrm>
            <a:off x="265178" y="981293"/>
            <a:ext cx="11539726" cy="4367947"/>
            <a:chOff x="210315" y="368645"/>
            <a:chExt cx="9055248" cy="340782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48E8B7B-7629-4F88-841F-6CFA8A3B9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701663" y="-122702"/>
              <a:ext cx="3342414" cy="432510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4D04DA7-349F-4DF6-ADCE-40B8D809F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5337360" y="-151730"/>
              <a:ext cx="3407827" cy="4448578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42043E1-69DF-4D14-8A96-D86E880BA425}"/>
              </a:ext>
            </a:extLst>
          </p:cNvPr>
          <p:cNvSpPr txBox="1"/>
          <p:nvPr/>
        </p:nvSpPr>
        <p:spPr>
          <a:xfrm>
            <a:off x="2854192" y="497700"/>
            <a:ext cx="51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DC6861-2EC4-47FA-A45D-CB9A1B937F10}"/>
              </a:ext>
            </a:extLst>
          </p:cNvPr>
          <p:cNvSpPr txBox="1"/>
          <p:nvPr/>
        </p:nvSpPr>
        <p:spPr>
          <a:xfrm>
            <a:off x="8823460" y="512554"/>
            <a:ext cx="514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685815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EBD84D-D360-4B5D-8531-8C7A0DBC2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975" y="280987"/>
            <a:ext cx="4972050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62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33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Koohong Chung</dc:creator>
  <cp:lastModifiedBy>Koohong Chung</cp:lastModifiedBy>
  <cp:revision>5</cp:revision>
  <dcterms:created xsi:type="dcterms:W3CDTF">2020-10-18T21:02:42Z</dcterms:created>
  <dcterms:modified xsi:type="dcterms:W3CDTF">2020-10-18T21:30:02Z</dcterms:modified>
</cp:coreProperties>
</file>

<file path=docProps/thumbnail.jpeg>
</file>